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old" charset="1" panose="00000800000000000000"/>
      <p:regular r:id="rId10"/>
    </p:embeddedFont>
    <p:embeddedFont>
      <p:font typeface="Muli Bold Bold" charset="1" panose="00000900000000000000"/>
      <p:regular r:id="rId11"/>
    </p:embeddedFont>
    <p:embeddedFont>
      <p:font typeface="Muli Bold Italics" charset="1" panose="00000800000000000000"/>
      <p:regular r:id="rId12"/>
    </p:embeddedFont>
    <p:embeddedFont>
      <p:font typeface="Muli Bold Bold Italics" charset="1" panose="00000900000000000000"/>
      <p:regular r:id="rId13"/>
    </p:embeddedFont>
    <p:embeddedFont>
      <p:font typeface="Muli Regular" charset="1" panose="00000500000000000000"/>
      <p:regular r:id="rId14"/>
    </p:embeddedFont>
    <p:embeddedFont>
      <p:font typeface="Muli Regular Bold" charset="1" panose="00000700000000000000"/>
      <p:regular r:id="rId15"/>
    </p:embeddedFont>
    <p:embeddedFont>
      <p:font typeface="Muli Regular Italics" charset="1" panose="00000500000000000000"/>
      <p:regular r:id="rId16"/>
    </p:embeddedFont>
    <p:embeddedFont>
      <p:font typeface="Muli Regular Bold Italics" charset="1" panose="00000700000000000000"/>
      <p:regular r:id="rId17"/>
    </p:embeddedFont>
    <p:embeddedFont>
      <p:font typeface="Muli Black" charset="1" panose="00000A00000000000000"/>
      <p:regular r:id="rId18"/>
    </p:embeddedFont>
    <p:embeddedFont>
      <p:font typeface="Muli Black Italics"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451" b="649"/>
          <a:stretch>
            <a:fillRect/>
          </a:stretch>
        </p:blipFill>
        <p:spPr>
          <a:xfrm flipH="false" flipV="false" rot="0">
            <a:off x="9420103" y="577459"/>
            <a:ext cx="8042296" cy="3542373"/>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577459"/>
            <a:ext cx="3542373" cy="3542373"/>
          </a:xfrm>
          <a:prstGeom prst="rect">
            <a:avLst/>
          </a:prstGeom>
        </p:spPr>
      </p:pic>
      <p:grpSp>
        <p:nvGrpSpPr>
          <p:cNvPr name="Group 4" id="4"/>
          <p:cNvGrpSpPr/>
          <p:nvPr/>
        </p:nvGrpSpPr>
        <p:grpSpPr>
          <a:xfrm rot="0">
            <a:off x="1189019" y="4424433"/>
            <a:ext cx="17098981" cy="4833867"/>
            <a:chOff x="0" y="0"/>
            <a:chExt cx="22798642" cy="6445156"/>
          </a:xfrm>
        </p:grpSpPr>
        <p:sp>
          <p:nvSpPr>
            <p:cNvPr name="TextBox 5" id="5"/>
            <p:cNvSpPr txBox="true"/>
            <p:nvPr/>
          </p:nvSpPr>
          <p:spPr>
            <a:xfrm rot="0">
              <a:off x="0" y="276225"/>
              <a:ext cx="22798642" cy="5088140"/>
            </a:xfrm>
            <a:prstGeom prst="rect">
              <a:avLst/>
            </a:prstGeom>
          </p:spPr>
          <p:txBody>
            <a:bodyPr anchor="t" rtlCol="false" tIns="0" lIns="0" bIns="0" rIns="0">
              <a:spAutoFit/>
            </a:bodyPr>
            <a:lstStyle/>
            <a:p>
              <a:pPr>
                <a:lnSpc>
                  <a:spcPts val="14400"/>
                </a:lnSpc>
              </a:pPr>
              <a:r>
                <a:rPr lang="en-US" sz="14399">
                  <a:solidFill>
                    <a:srgbClr val="5BC084"/>
                  </a:solidFill>
                  <a:latin typeface="Muli Black"/>
                </a:rPr>
                <a:t>FAKE COVID NEWS DETECTION</a:t>
              </a:r>
            </a:p>
          </p:txBody>
        </p:sp>
        <p:sp>
          <p:nvSpPr>
            <p:cNvPr name="TextBox 6" id="6"/>
            <p:cNvSpPr txBox="true"/>
            <p:nvPr/>
          </p:nvSpPr>
          <p:spPr>
            <a:xfrm rot="0">
              <a:off x="0" y="5828723"/>
              <a:ext cx="20324639" cy="616433"/>
            </a:xfrm>
            <a:prstGeom prst="rect">
              <a:avLst/>
            </a:prstGeom>
          </p:spPr>
          <p:txBody>
            <a:bodyPr anchor="t" rtlCol="false" tIns="0" lIns="0" bIns="0" rIns="0">
              <a:spAutoFit/>
            </a:bodyPr>
            <a:lstStyle/>
            <a:p>
              <a:pPr>
                <a:lnSpc>
                  <a:spcPts val="3920"/>
                </a:lnSpc>
                <a:spcBef>
                  <a:spcPct val="0"/>
                </a:spcBef>
              </a:pPr>
              <a:r>
                <a:rPr lang="en-US" sz="2800" spc="-42">
                  <a:solidFill>
                    <a:srgbClr val="FFFFFF"/>
                  </a:solidFill>
                  <a:latin typeface="Muli Regular"/>
                </a:rPr>
                <a:t>CS</a:t>
              </a:r>
              <a:r>
                <a:rPr lang="en-US" sz="2800" spc="-42">
                  <a:solidFill>
                    <a:srgbClr val="FFFFFF"/>
                  </a:solidFill>
                  <a:latin typeface="Muli Regular"/>
                </a:rPr>
                <a:t> 415: Machine Learning</a:t>
              </a:r>
            </a:p>
          </p:txBody>
        </p:sp>
      </p:grpSp>
      <p:sp>
        <p:nvSpPr>
          <p:cNvPr name="TextBox 7" id="7"/>
          <p:cNvSpPr txBox="true"/>
          <p:nvPr/>
        </p:nvSpPr>
        <p:spPr>
          <a:xfrm rot="0">
            <a:off x="12712175" y="8785422"/>
            <a:ext cx="4284412" cy="472878"/>
          </a:xfrm>
          <a:prstGeom prst="rect">
            <a:avLst/>
          </a:prstGeom>
        </p:spPr>
        <p:txBody>
          <a:bodyPr anchor="t" rtlCol="false" tIns="0" lIns="0" bIns="0" rIns="0">
            <a:spAutoFit/>
          </a:bodyPr>
          <a:lstStyle/>
          <a:p>
            <a:pPr algn="ctr">
              <a:lnSpc>
                <a:spcPts val="3929"/>
              </a:lnSpc>
              <a:spcBef>
                <a:spcPct val="0"/>
              </a:spcBef>
            </a:pPr>
            <a:r>
              <a:rPr lang="en-US" sz="2807">
                <a:solidFill>
                  <a:srgbClr val="FFFFFF"/>
                </a:solidFill>
                <a:latin typeface="Muli Regular Bold"/>
              </a:rPr>
              <a:t>Zaiyr Sharsheev, COM-18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390561"/>
            <a:ext cx="11301259" cy="5071440"/>
          </a:xfrm>
          <a:prstGeom prst="rect">
            <a:avLst/>
          </a:prstGeom>
        </p:spPr>
      </p:pic>
      <p:sp>
        <p:nvSpPr>
          <p:cNvPr name="TextBox 3" id="3"/>
          <p:cNvSpPr txBox="true"/>
          <p:nvPr/>
        </p:nvSpPr>
        <p:spPr>
          <a:xfrm rot="0">
            <a:off x="1028700" y="904875"/>
            <a:ext cx="12257684" cy="1214095"/>
          </a:xfrm>
          <a:prstGeom prst="rect">
            <a:avLst/>
          </a:prstGeom>
        </p:spPr>
        <p:txBody>
          <a:bodyPr anchor="t" rtlCol="false" tIns="0" lIns="0" bIns="0" rIns="0">
            <a:spAutoFit/>
          </a:bodyPr>
          <a:lstStyle/>
          <a:p>
            <a:pPr>
              <a:lnSpc>
                <a:spcPts val="10080"/>
              </a:lnSpc>
              <a:spcBef>
                <a:spcPct val="0"/>
              </a:spcBef>
            </a:pPr>
            <a:r>
              <a:rPr lang="en-US" sz="7200">
                <a:solidFill>
                  <a:srgbClr val="213B3A"/>
                </a:solidFill>
                <a:latin typeface="Muli Black"/>
              </a:rPr>
              <a:t>Source Code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489382"/>
            <a:ext cx="11301259" cy="5876655"/>
          </a:xfrm>
          <a:prstGeom prst="rect">
            <a:avLst/>
          </a:prstGeom>
        </p:spPr>
      </p:pic>
      <p:sp>
        <p:nvSpPr>
          <p:cNvPr name="TextBox 3" id="3"/>
          <p:cNvSpPr txBox="true"/>
          <p:nvPr/>
        </p:nvSpPr>
        <p:spPr>
          <a:xfrm rot="0">
            <a:off x="1028700" y="904875"/>
            <a:ext cx="13385186" cy="1214095"/>
          </a:xfrm>
          <a:prstGeom prst="rect">
            <a:avLst/>
          </a:prstGeom>
        </p:spPr>
        <p:txBody>
          <a:bodyPr anchor="t" rtlCol="false" tIns="0" lIns="0" bIns="0" rIns="0">
            <a:spAutoFit/>
          </a:bodyPr>
          <a:lstStyle/>
          <a:p>
            <a:pPr>
              <a:lnSpc>
                <a:spcPts val="10080"/>
              </a:lnSpc>
              <a:spcBef>
                <a:spcPct val="0"/>
              </a:spcBef>
            </a:pPr>
            <a:r>
              <a:rPr lang="en-US" sz="7200">
                <a:solidFill>
                  <a:srgbClr val="5BC084"/>
                </a:solidFill>
                <a:latin typeface="Muli Black"/>
              </a:rPr>
              <a:t>Source Code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664286"/>
            <a:ext cx="11301259" cy="4958427"/>
          </a:xfrm>
          <a:prstGeom prst="rect">
            <a:avLst/>
          </a:prstGeom>
        </p:spPr>
      </p:pic>
      <p:sp>
        <p:nvSpPr>
          <p:cNvPr name="TextBox 3" id="3"/>
          <p:cNvSpPr txBox="true"/>
          <p:nvPr/>
        </p:nvSpPr>
        <p:spPr>
          <a:xfrm rot="0">
            <a:off x="1028700" y="904875"/>
            <a:ext cx="12257684" cy="1214095"/>
          </a:xfrm>
          <a:prstGeom prst="rect">
            <a:avLst/>
          </a:prstGeom>
        </p:spPr>
        <p:txBody>
          <a:bodyPr anchor="t" rtlCol="false" tIns="0" lIns="0" bIns="0" rIns="0">
            <a:spAutoFit/>
          </a:bodyPr>
          <a:lstStyle/>
          <a:p>
            <a:pPr>
              <a:lnSpc>
                <a:spcPts val="10080"/>
              </a:lnSpc>
              <a:spcBef>
                <a:spcPct val="0"/>
              </a:spcBef>
            </a:pPr>
            <a:r>
              <a:rPr lang="en-US" sz="7200">
                <a:solidFill>
                  <a:srgbClr val="213B3A"/>
                </a:solidFill>
                <a:latin typeface="Muli Black"/>
              </a:rPr>
              <a:t>Source Code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723704" y="3070886"/>
            <a:ext cx="4114800" cy="4114800"/>
          </a:xfrm>
          <a:prstGeom prst="rect">
            <a:avLst/>
          </a:prstGeom>
        </p:spPr>
      </p:pic>
      <p:sp>
        <p:nvSpPr>
          <p:cNvPr name="TextBox 3" id="3"/>
          <p:cNvSpPr txBox="true"/>
          <p:nvPr/>
        </p:nvSpPr>
        <p:spPr>
          <a:xfrm rot="0">
            <a:off x="1028700" y="3004211"/>
            <a:ext cx="6965539" cy="4211903"/>
          </a:xfrm>
          <a:prstGeom prst="rect">
            <a:avLst/>
          </a:prstGeom>
        </p:spPr>
        <p:txBody>
          <a:bodyPr anchor="t" rtlCol="false" tIns="0" lIns="0" bIns="0" rIns="0">
            <a:spAutoFit/>
          </a:bodyPr>
          <a:lstStyle/>
          <a:p>
            <a:pPr>
              <a:lnSpc>
                <a:spcPts val="8320"/>
              </a:lnSpc>
            </a:pPr>
            <a:r>
              <a:rPr lang="en-US" sz="6399">
                <a:solidFill>
                  <a:srgbClr val="5BC084"/>
                </a:solidFill>
                <a:latin typeface="Muli Bold Bold"/>
              </a:rPr>
              <a:t>THANK YOU </a:t>
            </a:r>
          </a:p>
          <a:p>
            <a:pPr>
              <a:lnSpc>
                <a:spcPts val="8320"/>
              </a:lnSpc>
            </a:pPr>
            <a:r>
              <a:rPr lang="en-US" sz="6399">
                <a:solidFill>
                  <a:srgbClr val="5BC084"/>
                </a:solidFill>
                <a:latin typeface="Muli Bold Bold"/>
              </a:rPr>
              <a:t>FOR ATTENTION</a:t>
            </a:r>
          </a:p>
          <a:p>
            <a:pPr>
              <a:lnSpc>
                <a:spcPts val="8319"/>
              </a:lnSpc>
            </a:pPr>
            <a:r>
              <a:rPr lang="en-US" sz="6400">
                <a:solidFill>
                  <a:srgbClr val="5BC084"/>
                </a:solidFill>
                <a:latin typeface="Muli Bold Bold"/>
              </a:rPr>
              <a:t>AND TAKE CARE OF YOURSELF</a:t>
            </a:r>
            <a:r>
              <a:rPr lang="en-US" sz="6399">
                <a:solidFill>
                  <a:srgbClr val="5BC084"/>
                </a:solidFill>
                <a:latin typeface="Muli Bold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sp>
        <p:nvSpPr>
          <p:cNvPr name="TextBox 2" id="2"/>
          <p:cNvSpPr txBox="true"/>
          <p:nvPr/>
        </p:nvSpPr>
        <p:spPr>
          <a:xfrm rot="0">
            <a:off x="1655087" y="986075"/>
            <a:ext cx="7488913" cy="8257699"/>
          </a:xfrm>
          <a:prstGeom prst="rect">
            <a:avLst/>
          </a:prstGeom>
        </p:spPr>
        <p:txBody>
          <a:bodyPr anchor="t" rtlCol="false" tIns="0" lIns="0" bIns="0" rIns="0">
            <a:spAutoFit/>
          </a:bodyPr>
          <a:lstStyle/>
          <a:p>
            <a:pPr>
              <a:lnSpc>
                <a:spcPts val="3919"/>
              </a:lnSpc>
            </a:pPr>
          </a:p>
          <a:p>
            <a:pPr>
              <a:lnSpc>
                <a:spcPts val="5599"/>
              </a:lnSpc>
            </a:pPr>
            <a:r>
              <a:rPr lang="en-US" sz="3999">
                <a:solidFill>
                  <a:srgbClr val="FFFFFF"/>
                </a:solidFill>
                <a:latin typeface="Muli Regular Bold"/>
              </a:rPr>
              <a:t>The purpose of this project is to find out if specific news about coronavirus is true or false.📊🦠 After the outbreak of the pandemic, some media provide false news about the coronavirus for the ratings. My mission is to help people filter news and keep abreast of only true current news.</a:t>
            </a:r>
          </a:p>
          <a:p>
            <a:pPr>
              <a:lnSpc>
                <a:spcPts val="5319"/>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425806" y="1705029"/>
            <a:ext cx="1514583" cy="1514583"/>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120324" y="1705029"/>
            <a:ext cx="1514583" cy="151458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787206" y="4386208"/>
            <a:ext cx="1514583" cy="1514583"/>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466088" y="6713467"/>
            <a:ext cx="1514583" cy="1514583"/>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120324" y="6713467"/>
            <a:ext cx="1514583" cy="1514583"/>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425806" y="4386208"/>
            <a:ext cx="1514583" cy="1514583"/>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87206" y="1705029"/>
            <a:ext cx="1514583" cy="1514583"/>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20324" y="4386208"/>
            <a:ext cx="1514583" cy="1514583"/>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87206" y="6713467"/>
            <a:ext cx="1514583" cy="151458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grpSp>
        <p:nvGrpSpPr>
          <p:cNvPr name="Group 2" id="2"/>
          <p:cNvGrpSpPr/>
          <p:nvPr/>
        </p:nvGrpSpPr>
        <p:grpSpPr>
          <a:xfrm rot="0">
            <a:off x="1517033" y="1411543"/>
            <a:ext cx="7391922" cy="7463915"/>
            <a:chOff x="0" y="0"/>
            <a:chExt cx="9855895" cy="9951887"/>
          </a:xfrm>
        </p:grpSpPr>
        <p:sp>
          <p:nvSpPr>
            <p:cNvPr name="TextBox 3" id="3"/>
            <p:cNvSpPr txBox="true"/>
            <p:nvPr/>
          </p:nvSpPr>
          <p:spPr>
            <a:xfrm rot="0">
              <a:off x="0" y="-66675"/>
              <a:ext cx="9855895" cy="4149196"/>
            </a:xfrm>
            <a:prstGeom prst="rect">
              <a:avLst/>
            </a:prstGeom>
          </p:spPr>
          <p:txBody>
            <a:bodyPr anchor="t" rtlCol="false" tIns="0" lIns="0" bIns="0" rIns="0">
              <a:spAutoFit/>
            </a:bodyPr>
            <a:lstStyle/>
            <a:p>
              <a:pPr>
                <a:lnSpc>
                  <a:spcPts val="8320"/>
                </a:lnSpc>
              </a:pPr>
              <a:r>
                <a:rPr lang="en-US" sz="6400">
                  <a:solidFill>
                    <a:srgbClr val="213B3A"/>
                  </a:solidFill>
                  <a:latin typeface="Muli Bold Bold"/>
                </a:rPr>
                <a:t>TOOLS AND PROGRAMMING LANGUAGE</a:t>
              </a:r>
            </a:p>
          </p:txBody>
        </p:sp>
        <p:sp>
          <p:nvSpPr>
            <p:cNvPr name="TextBox 4" id="4"/>
            <p:cNvSpPr txBox="true"/>
            <p:nvPr/>
          </p:nvSpPr>
          <p:spPr>
            <a:xfrm rot="0">
              <a:off x="0" y="4705327"/>
              <a:ext cx="9855895" cy="5246559"/>
            </a:xfrm>
            <a:prstGeom prst="rect">
              <a:avLst/>
            </a:prstGeom>
          </p:spPr>
          <p:txBody>
            <a:bodyPr anchor="t" rtlCol="false" tIns="0" lIns="0" bIns="0" rIns="0">
              <a:spAutoFit/>
            </a:bodyPr>
            <a:lstStyle/>
            <a:p>
              <a:pPr>
                <a:lnSpc>
                  <a:spcPts val="3920"/>
                </a:lnSpc>
              </a:pPr>
              <a:r>
                <a:rPr lang="en-US" sz="2800">
                  <a:solidFill>
                    <a:srgbClr val="FFFFFF"/>
                  </a:solidFill>
                  <a:latin typeface="Muli Regular Bold"/>
                </a:rPr>
                <a:t>This project is based on developing an EPL (English Premier League) Football Matches Predictions using Python Programming Language and Jupyter Notebook (an open-source web application that allows to create and share documents that contain live code, equations, visualizations and narrative text)</a:t>
              </a:r>
            </a:p>
          </p:txBody>
        </p:sp>
      </p:grpSp>
      <p:pic>
        <p:nvPicPr>
          <p:cNvPr name="Picture 5" id="5"/>
          <p:cNvPicPr>
            <a:picLocks noChangeAspect="true"/>
          </p:cNvPicPr>
          <p:nvPr/>
        </p:nvPicPr>
        <p:blipFill>
          <a:blip r:embed="rId2"/>
          <a:srcRect l="0" t="0" r="0" b="0"/>
          <a:stretch>
            <a:fillRect/>
          </a:stretch>
        </p:blipFill>
        <p:spPr>
          <a:xfrm flipH="false" flipV="false" rot="0">
            <a:off x="11036713" y="828951"/>
            <a:ext cx="6953243" cy="6953243"/>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9723808" y="7072708"/>
            <a:ext cx="2625809" cy="3043382"/>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527499"/>
          </a:xfrm>
          <a:prstGeom prst="rect">
            <a:avLst/>
          </a:prstGeom>
          <a:solidFill>
            <a:srgbClr val="213B3A"/>
          </a:solidFill>
        </p:spPr>
      </p:sp>
      <p:pic>
        <p:nvPicPr>
          <p:cNvPr name="Picture 3" id="3"/>
          <p:cNvPicPr>
            <a:picLocks noChangeAspect="true"/>
          </p:cNvPicPr>
          <p:nvPr/>
        </p:nvPicPr>
        <p:blipFill>
          <a:blip r:embed="rId2"/>
          <a:srcRect l="0" t="0" r="0" b="0"/>
          <a:stretch>
            <a:fillRect/>
          </a:stretch>
        </p:blipFill>
        <p:spPr>
          <a:xfrm flipH="false" flipV="false" rot="0">
            <a:off x="9428163" y="1804750"/>
            <a:ext cx="8575673" cy="1793745"/>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061559" y="5143500"/>
            <a:ext cx="7942278" cy="4275593"/>
          </a:xfrm>
          <a:prstGeom prst="rect">
            <a:avLst/>
          </a:prstGeom>
        </p:spPr>
      </p:pic>
      <p:sp>
        <p:nvSpPr>
          <p:cNvPr name="TextBox 5" id="5"/>
          <p:cNvSpPr txBox="true"/>
          <p:nvPr/>
        </p:nvSpPr>
        <p:spPr>
          <a:xfrm rot="0">
            <a:off x="1028700" y="3474670"/>
            <a:ext cx="6892286" cy="3760395"/>
          </a:xfrm>
          <a:prstGeom prst="rect">
            <a:avLst/>
          </a:prstGeom>
        </p:spPr>
        <p:txBody>
          <a:bodyPr anchor="t" rtlCol="false" tIns="0" lIns="0" bIns="0" rIns="0">
            <a:spAutoFit/>
          </a:bodyPr>
          <a:lstStyle/>
          <a:p>
            <a:pPr algn="ctr">
              <a:lnSpc>
                <a:spcPts val="10080"/>
              </a:lnSpc>
              <a:spcBef>
                <a:spcPct val="0"/>
              </a:spcBef>
            </a:pPr>
            <a:r>
              <a:rPr lang="en-US" sz="7200">
                <a:solidFill>
                  <a:srgbClr val="213B3A"/>
                </a:solidFill>
                <a:latin typeface="Muli Black"/>
              </a:rPr>
              <a:t>Which libraries did I use?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560730"/>
            <a:ext cx="11301259" cy="221787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08710" y="5123510"/>
            <a:ext cx="11301259" cy="4520504"/>
          </a:xfrm>
          <a:prstGeom prst="rect">
            <a:avLst/>
          </a:prstGeom>
        </p:spPr>
      </p:pic>
      <p:sp>
        <p:nvSpPr>
          <p:cNvPr name="TextBox 4" id="4"/>
          <p:cNvSpPr txBox="true"/>
          <p:nvPr/>
        </p:nvSpPr>
        <p:spPr>
          <a:xfrm rot="0">
            <a:off x="1028700" y="904875"/>
            <a:ext cx="13385186" cy="1214095"/>
          </a:xfrm>
          <a:prstGeom prst="rect">
            <a:avLst/>
          </a:prstGeom>
        </p:spPr>
        <p:txBody>
          <a:bodyPr anchor="t" rtlCol="false" tIns="0" lIns="0" bIns="0" rIns="0">
            <a:spAutoFit/>
          </a:bodyPr>
          <a:lstStyle/>
          <a:p>
            <a:pPr>
              <a:lnSpc>
                <a:spcPts val="10080"/>
              </a:lnSpc>
              <a:spcBef>
                <a:spcPct val="0"/>
              </a:spcBef>
            </a:pPr>
            <a:r>
              <a:rPr lang="en-US" sz="7200">
                <a:solidFill>
                  <a:srgbClr val="5BC084"/>
                </a:solidFill>
                <a:latin typeface="Muli Black"/>
              </a:rPr>
              <a:t>Source Code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332335"/>
            <a:ext cx="11301259" cy="392718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18155" y="6698493"/>
            <a:ext cx="11301259" cy="3249112"/>
          </a:xfrm>
          <a:prstGeom prst="rect">
            <a:avLst/>
          </a:prstGeom>
        </p:spPr>
      </p:pic>
      <p:sp>
        <p:nvSpPr>
          <p:cNvPr name="TextBox 4" id="4"/>
          <p:cNvSpPr txBox="true"/>
          <p:nvPr/>
        </p:nvSpPr>
        <p:spPr>
          <a:xfrm rot="0">
            <a:off x="1018155" y="904875"/>
            <a:ext cx="12257684" cy="1214095"/>
          </a:xfrm>
          <a:prstGeom prst="rect">
            <a:avLst/>
          </a:prstGeom>
        </p:spPr>
        <p:txBody>
          <a:bodyPr anchor="t" rtlCol="false" tIns="0" lIns="0" bIns="0" rIns="0">
            <a:spAutoFit/>
          </a:bodyPr>
          <a:lstStyle/>
          <a:p>
            <a:pPr>
              <a:lnSpc>
                <a:spcPts val="10080"/>
              </a:lnSpc>
              <a:spcBef>
                <a:spcPct val="0"/>
              </a:spcBef>
            </a:pPr>
            <a:r>
              <a:rPr lang="en-US" sz="7200">
                <a:solidFill>
                  <a:srgbClr val="213B3A"/>
                </a:solidFill>
                <a:latin typeface="Muli Black"/>
              </a:rPr>
              <a:t>Source Code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378260"/>
            <a:ext cx="11301259" cy="247215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5359696"/>
            <a:ext cx="11301259" cy="4393364"/>
          </a:xfrm>
          <a:prstGeom prst="rect">
            <a:avLst/>
          </a:prstGeom>
        </p:spPr>
      </p:pic>
      <p:sp>
        <p:nvSpPr>
          <p:cNvPr name="TextBox 4" id="4"/>
          <p:cNvSpPr txBox="true"/>
          <p:nvPr/>
        </p:nvSpPr>
        <p:spPr>
          <a:xfrm rot="0">
            <a:off x="1028700" y="904875"/>
            <a:ext cx="13385186" cy="1214095"/>
          </a:xfrm>
          <a:prstGeom prst="rect">
            <a:avLst/>
          </a:prstGeom>
        </p:spPr>
        <p:txBody>
          <a:bodyPr anchor="t" rtlCol="false" tIns="0" lIns="0" bIns="0" rIns="0">
            <a:spAutoFit/>
          </a:bodyPr>
          <a:lstStyle/>
          <a:p>
            <a:pPr>
              <a:lnSpc>
                <a:spcPts val="10080"/>
              </a:lnSpc>
              <a:spcBef>
                <a:spcPct val="0"/>
              </a:spcBef>
            </a:pPr>
            <a:r>
              <a:rPr lang="en-US" sz="7200">
                <a:solidFill>
                  <a:srgbClr val="5BC084"/>
                </a:solidFill>
                <a:latin typeface="Muli Black"/>
              </a:rPr>
              <a:t>Source Code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388818"/>
            <a:ext cx="11301259" cy="5509364"/>
          </a:xfrm>
          <a:prstGeom prst="rect">
            <a:avLst/>
          </a:prstGeom>
        </p:spPr>
      </p:pic>
      <p:sp>
        <p:nvSpPr>
          <p:cNvPr name="TextBox 3" id="3"/>
          <p:cNvSpPr txBox="true"/>
          <p:nvPr/>
        </p:nvSpPr>
        <p:spPr>
          <a:xfrm rot="0">
            <a:off x="1028700" y="904875"/>
            <a:ext cx="12257684" cy="1214095"/>
          </a:xfrm>
          <a:prstGeom prst="rect">
            <a:avLst/>
          </a:prstGeom>
        </p:spPr>
        <p:txBody>
          <a:bodyPr anchor="t" rtlCol="false" tIns="0" lIns="0" bIns="0" rIns="0">
            <a:spAutoFit/>
          </a:bodyPr>
          <a:lstStyle/>
          <a:p>
            <a:pPr>
              <a:lnSpc>
                <a:spcPts val="10080"/>
              </a:lnSpc>
              <a:spcBef>
                <a:spcPct val="0"/>
              </a:spcBef>
            </a:pPr>
            <a:r>
              <a:rPr lang="en-US" sz="7200">
                <a:solidFill>
                  <a:srgbClr val="213B3A"/>
                </a:solidFill>
                <a:latin typeface="Muli Black"/>
              </a:rPr>
              <a:t>Source 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577542"/>
            <a:ext cx="11301259" cy="5509364"/>
          </a:xfrm>
          <a:prstGeom prst="rect">
            <a:avLst/>
          </a:prstGeom>
        </p:spPr>
      </p:pic>
      <p:sp>
        <p:nvSpPr>
          <p:cNvPr name="TextBox 3" id="3"/>
          <p:cNvSpPr txBox="true"/>
          <p:nvPr/>
        </p:nvSpPr>
        <p:spPr>
          <a:xfrm rot="0">
            <a:off x="1028700" y="904875"/>
            <a:ext cx="13385186" cy="1214095"/>
          </a:xfrm>
          <a:prstGeom prst="rect">
            <a:avLst/>
          </a:prstGeom>
        </p:spPr>
        <p:txBody>
          <a:bodyPr anchor="t" rtlCol="false" tIns="0" lIns="0" bIns="0" rIns="0">
            <a:spAutoFit/>
          </a:bodyPr>
          <a:lstStyle/>
          <a:p>
            <a:pPr>
              <a:lnSpc>
                <a:spcPts val="10080"/>
              </a:lnSpc>
              <a:spcBef>
                <a:spcPct val="0"/>
              </a:spcBef>
            </a:pPr>
            <a:r>
              <a:rPr lang="en-US" sz="7200">
                <a:solidFill>
                  <a:srgbClr val="5BC084"/>
                </a:solidFill>
                <a:latin typeface="Muli Black"/>
              </a:rPr>
              <a:t>Source Code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DAExKmDuyY4</dc:identifier>
  <dcterms:modified xsi:type="dcterms:W3CDTF">2011-08-01T06:04:30Z</dcterms:modified>
  <cp:revision>1</cp:revision>
  <dc:title>Presentation</dc:title>
</cp:coreProperties>
</file>